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17" autoAdjust="0"/>
    <p:restoredTop sz="94677" autoAdjust="0"/>
  </p:normalViewPr>
  <p:slideViewPr>
    <p:cSldViewPr>
      <p:cViewPr varScale="1">
        <p:scale>
          <a:sx n="91" d="100"/>
          <a:sy n="91" d="100"/>
        </p:scale>
        <p:origin x="78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A16C1B9-5D51-4938-814B-3D7A781E8D5A}" type="datetimeFigureOut">
              <a:rPr lang="ru-RU" smtClean="0"/>
              <a:t>21.08.2015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92E240-50E6-4E69-80DA-A42F3ECDF6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741459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Муниципальное бюджетное общеобразовательное учреждение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«Средняя общеобразовательная школа № 5» 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городской округ Реутов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492897"/>
            <a:ext cx="6080720" cy="1656184"/>
          </a:xfrm>
        </p:spPr>
        <p:txBody>
          <a:bodyPr>
            <a:normAutofit fontScale="25000" lnSpcReduction="20000"/>
          </a:bodyPr>
          <a:lstStyle/>
          <a:p>
            <a:endParaRPr lang="ru-RU" sz="4000" dirty="0" smtClean="0">
              <a:solidFill>
                <a:srgbClr val="7030A0"/>
              </a:solidFill>
            </a:endParaRPr>
          </a:p>
          <a:p>
            <a:endParaRPr lang="ru-RU" sz="4000" dirty="0">
              <a:solidFill>
                <a:srgbClr val="7030A0"/>
              </a:solidFill>
            </a:endParaRPr>
          </a:p>
          <a:p>
            <a:endParaRPr lang="ru-RU" sz="4000" dirty="0" smtClean="0">
              <a:solidFill>
                <a:srgbClr val="7030A0"/>
              </a:solidFill>
            </a:endParaRPr>
          </a:p>
          <a:p>
            <a:r>
              <a:rPr lang="ru-RU" sz="16000" dirty="0" smtClean="0">
                <a:solidFill>
                  <a:srgbClr val="7030A0"/>
                </a:solidFill>
              </a:rPr>
              <a:t>КРАЕВЕДЧЕСКИЙ </a:t>
            </a:r>
            <a:r>
              <a:rPr lang="ru-RU" sz="16000" dirty="0">
                <a:solidFill>
                  <a:srgbClr val="7030A0"/>
                </a:solidFill>
              </a:rPr>
              <a:t>МУЗЕЙ</a:t>
            </a:r>
            <a:br>
              <a:rPr lang="ru-RU" sz="16000" dirty="0">
                <a:solidFill>
                  <a:srgbClr val="7030A0"/>
                </a:solidFill>
              </a:rPr>
            </a:br>
            <a:r>
              <a:rPr lang="ru-RU" sz="16000" dirty="0">
                <a:solidFill>
                  <a:srgbClr val="7030A0"/>
                </a:solidFill>
              </a:rPr>
              <a:t>«РУССКАЯ ИЗБА</a:t>
            </a:r>
            <a:r>
              <a:rPr lang="ru-RU" sz="16000" dirty="0" smtClean="0">
                <a:solidFill>
                  <a:srgbClr val="7030A0"/>
                </a:solidFill>
              </a:rPr>
              <a:t>»</a:t>
            </a:r>
          </a:p>
          <a:p>
            <a:endParaRPr lang="ru-RU" sz="16000" dirty="0">
              <a:solidFill>
                <a:srgbClr val="7030A0"/>
              </a:solidFill>
            </a:endParaRPr>
          </a:p>
          <a:p>
            <a:r>
              <a:rPr lang="ru-RU" sz="9600" dirty="0" smtClean="0">
                <a:solidFill>
                  <a:srgbClr val="7030A0"/>
                </a:solidFill>
              </a:rPr>
              <a:t>    </a:t>
            </a:r>
          </a:p>
          <a:p>
            <a:r>
              <a:rPr lang="ru-RU" sz="9600" dirty="0" smtClean="0">
                <a:solidFill>
                  <a:srgbClr val="7030A0"/>
                </a:solidFill>
              </a:rPr>
              <a:t>Руководитель музея учитель музыки Черненко Юлия Игоревна</a:t>
            </a:r>
          </a:p>
          <a:p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5321713" cy="39912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Формы работы школьного музея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экскурсии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(обзорные и тематические)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7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5315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2611"/>
            <a:ext cx="8147248" cy="1252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лекции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780928"/>
            <a:ext cx="4751512" cy="35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068960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уроки в начальной школе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3924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у</a:t>
            </a:r>
            <a:r>
              <a:rPr lang="ru-RU" dirty="0" smtClean="0">
                <a:solidFill>
                  <a:srgbClr val="C00000"/>
                </a:solidFill>
              </a:rPr>
              <a:t>роки фольклора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(внеурочная деятельность)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68" y="1700808"/>
            <a:ext cx="6733488" cy="4536504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052736"/>
            <a:ext cx="7408333" cy="34506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27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67" y="3724563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22726"/>
            <a:ext cx="4680520" cy="35103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5" y="44624"/>
            <a:ext cx="4764021" cy="357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673" y="16369"/>
            <a:ext cx="4044148" cy="35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7" y="3212976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экскурсии для родителей и жителей нашего города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87" y="1988840"/>
            <a:ext cx="4895528" cy="367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64904"/>
            <a:ext cx="4889665" cy="36672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tx2"/>
                </a:solidFill>
              </a:rPr>
              <a:t>В ЭТОЙ «РУССКОЙ ИЗБЕ» СОХРАНИМ ДЛЯ ДЕТЕЙ,</a:t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ДЛЯ ВНУКОВ И ПРАВНУКОВ –</a:t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РУССКИЙ ДУХ И ПРИВЫЧКИ, И ДЕЛА,</a:t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И РЕМЁСЛА, И ПЕСНИ, И ОБРЯДЫ…</a:t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>ВСЕ ОБЫЧАИ РУССКИХ ЛЮДЕЙ!</a:t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2"/>
                </a:solidFill>
              </a:rPr>
              <a:t/>
            </a:r>
            <a:br>
              <a:rPr lang="ru-RU" sz="2700" dirty="0" smtClean="0">
                <a:solidFill>
                  <a:schemeClr val="tx2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7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79" y="2060848"/>
            <a:ext cx="6189365" cy="39552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tx2"/>
                </a:solidFill>
              </a:rPr>
              <a:t>СПАСИБО ЗА ВНИМАНИЕ!</a:t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257</TotalTime>
  <Words>10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Candara</vt:lpstr>
      <vt:lpstr>Symbol</vt:lpstr>
      <vt:lpstr>Волна</vt:lpstr>
      <vt:lpstr>  Муниципальное бюджетное общеобразовательное учреждение «Средняя общеобразовательная школа № 5»  городской округ Реутов </vt:lpstr>
      <vt:lpstr> Формы работы школьного музея экскурсии (обзорные и тематические)</vt:lpstr>
      <vt:lpstr>лекции</vt:lpstr>
      <vt:lpstr>уроки в начальной школе</vt:lpstr>
      <vt:lpstr>уроки фольклора (внеурочная деятельность)</vt:lpstr>
      <vt:lpstr>Презентация PowerPoint</vt:lpstr>
      <vt:lpstr> экскурсии для родителей и жителей нашего города </vt:lpstr>
      <vt:lpstr>   В ЭТОЙ «РУССКОЙ ИЗБЕ» СОХРАНИМ ДЛЯ ДЕТЕЙ, ДЛЯ ВНУКОВ И ПРАВНУКОВ – РУССКИЙ ДУХ И ПРИВЫЧКИ, И ДЕЛА, И РЕМЁСЛА, И ПЕСНИ, И ОБРЯДЫ… ВСЕ ОБЫЧАИ РУССКИХ ЛЮДЕЙ!   </vt:lpstr>
      <vt:lpstr>  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 5»  городской округ Реутов</dc:title>
  <dc:creator>User</dc:creator>
  <cp:lastModifiedBy>School</cp:lastModifiedBy>
  <cp:revision>79</cp:revision>
  <dcterms:created xsi:type="dcterms:W3CDTF">2014-02-06T11:05:55Z</dcterms:created>
  <dcterms:modified xsi:type="dcterms:W3CDTF">2015-08-21T07:34:02Z</dcterms:modified>
</cp:coreProperties>
</file>