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2C3987-4CF5-4745-A455-D1A35201A6B7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398317-7A97-4792-A825-33CAA4049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3" y="5348067"/>
            <a:ext cx="1437691" cy="13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Молния 26"/>
          <p:cNvSpPr/>
          <p:nvPr/>
        </p:nvSpPr>
        <p:spPr>
          <a:xfrm rot="9541753" flipV="1">
            <a:off x="5268636" y="4832099"/>
            <a:ext cx="478935" cy="4564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олния 25"/>
          <p:cNvSpPr/>
          <p:nvPr/>
        </p:nvSpPr>
        <p:spPr>
          <a:xfrm rot="18429876" flipH="1">
            <a:off x="3166549" y="4840899"/>
            <a:ext cx="455463" cy="37807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олния 23"/>
          <p:cNvSpPr/>
          <p:nvPr/>
        </p:nvSpPr>
        <p:spPr>
          <a:xfrm rot="19786991">
            <a:off x="1296068" y="4723012"/>
            <a:ext cx="1006561" cy="146914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1857" y="2584661"/>
            <a:ext cx="7920880" cy="881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физкультурно-оздоровительной работы в рамках внедрения комплекса ГТО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1828801" y="1537982"/>
            <a:ext cx="5616624" cy="72008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Ресурсное обеспечение проекта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Куб 5"/>
          <p:cNvSpPr/>
          <p:nvPr/>
        </p:nvSpPr>
        <p:spPr>
          <a:xfrm>
            <a:off x="6732240" y="521182"/>
            <a:ext cx="1872208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партнеры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уб 6"/>
          <p:cNvSpPr/>
          <p:nvPr/>
        </p:nvSpPr>
        <p:spPr>
          <a:xfrm flipH="1">
            <a:off x="4572000" y="507534"/>
            <a:ext cx="1872208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Финансы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 flipH="1">
            <a:off x="275913" y="510874"/>
            <a:ext cx="2064232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Материальная база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2555776" y="494316"/>
            <a:ext cx="1777192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Кадры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467937" y="1412776"/>
            <a:ext cx="1008112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flipH="1">
            <a:off x="7729312" y="1415152"/>
            <a:ext cx="1215359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66651" y="3789040"/>
            <a:ext cx="2016617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Спортивный клуб «Звезда»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313243" y="3806260"/>
            <a:ext cx="2135937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ентр военно-патриотического воспитания «Честь имею!» 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572000" y="3806260"/>
            <a:ext cx="2016617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ентр содействия здоровью детей (ЦСЗД)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731578" y="3806260"/>
            <a:ext cx="2259733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«Школа-территория без правонарушений»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905628" y="4149080"/>
            <a:ext cx="555280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4294360" y="4176859"/>
            <a:ext cx="555280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6416539" y="4149563"/>
            <a:ext cx="555280" cy="18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2620888" y="5252494"/>
            <a:ext cx="4032448" cy="108012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жизни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Молния 24"/>
          <p:cNvSpPr/>
          <p:nvPr/>
        </p:nvSpPr>
        <p:spPr>
          <a:xfrm rot="1332452" flipH="1">
            <a:off x="6884517" y="4873863"/>
            <a:ext cx="1093746" cy="115350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 rot="16200000">
            <a:off x="4529509" y="2334530"/>
            <a:ext cx="277641" cy="187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16200000">
            <a:off x="941854" y="3510984"/>
            <a:ext cx="277641" cy="187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 rot="16200000">
            <a:off x="8374730" y="3498806"/>
            <a:ext cx="277641" cy="187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лево/вправо 30"/>
          <p:cNvSpPr/>
          <p:nvPr/>
        </p:nvSpPr>
        <p:spPr>
          <a:xfrm rot="16200000">
            <a:off x="5797926" y="3528046"/>
            <a:ext cx="277641" cy="187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 rot="16200000">
            <a:off x="2967242" y="3510467"/>
            <a:ext cx="277641" cy="187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018" y="5824245"/>
            <a:ext cx="1972852" cy="7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8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</TotalTime>
  <Words>44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gulsina</dc:creator>
  <cp:lastModifiedBy>gulsina</cp:lastModifiedBy>
  <cp:revision>5</cp:revision>
  <dcterms:created xsi:type="dcterms:W3CDTF">2016-02-07T13:06:40Z</dcterms:created>
  <dcterms:modified xsi:type="dcterms:W3CDTF">2016-02-07T13:54:28Z</dcterms:modified>
</cp:coreProperties>
</file>