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0" r:id="rId5"/>
    <p:sldId id="261" r:id="rId6"/>
    <p:sldId id="257" r:id="rId7"/>
    <p:sldId id="263" r:id="rId8"/>
    <p:sldId id="264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1D590-F034-4B83-9BC2-F8A371E66E02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0D63F-E8C8-4FF0-8877-9B7EEB7DC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search?newwindow=1&amp;sa=X&amp;rlz=1C1CHHP_ruRU600RU600&amp;biw=1024&amp;bih=677&amp;q=%D0%98-15&amp;stick=H4sIAAAAAAAAAOPgE-LUz9U3MDVPMihRgjItK7O01LOTrfQTyzITSzLz8_QTM4uSixLTSuJTUosz0_NSi6ygjBQA-KZEBEEAAAA&amp;ved=0ahUKEwjv3rXtgaLMAhVI_iwKHfOMAP0QmxMIwwEoAjAU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www.google.ru/search?newwindow=1&amp;sa=X&amp;rlz=1C1CHHP_ruRU600RU600&amp;biw=1024&amp;bih=677&amp;q=%D0%98-16&amp;stick=H4sIAAAAAAAAAOPgE-LUz9U3MDVPMihRAjMNzePzyrXUs5Ot9BPLMhNLMvPz9BMzi5KLEtNK4lNSizPT81KLrKCMFADqA-HlQQAAAA&amp;ved=0ahUKEwjv3rXtgaLMAhVI_iwKHfOMAP0QmxMIwgEoATA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ru/search?newwindow=1&amp;sa=X&amp;rlz=1C1CHHP_ruRU600RU600&amp;biw=1024&amp;bih=677&amp;q=%D0%98-185&amp;stick=H4sIAAAAAAAAAOPgE-LUz9U3MDVPMihRAjPNzSyM07XUs5Ot9BPLMhNLMvPz9BMzi5KLEtNK4lNSizPT81KLrKCMFAAkmmMtQQAAAA&amp;ved=0ahUKEwjv3rXtgaLMAhVI_iwKHfOMAP0QmxMIxgEoBTAU" TargetMode="External"/><Relationship Id="rId5" Type="http://schemas.openxmlformats.org/officeDocument/2006/relationships/hyperlink" Target="https://www.google.ru/search?newwindow=1&amp;sa=X&amp;rlz=1C1CHHP_ruRU600RU600&amp;biw=1024&amp;bih=677&amp;q=%D0%98-153&amp;stick=H4sIAAAAAAAAAOPgE-LUz9U3MDVPMihRAjMt4jOM4rXUs5Ot9BPLMhNLMvPz9BMzi5KLEtNK4lNSizPT81KLrKCMFADa9nnUQQAAAA&amp;ved=0ahUKEwjv3rXtgaLMAhVI_iwKHfOMAP0QmxMIxQEoBDAU" TargetMode="External"/><Relationship Id="rId4" Type="http://schemas.openxmlformats.org/officeDocument/2006/relationships/hyperlink" Target="https://www.google.ru/search?newwindow=1&amp;sa=X&amp;rlz=1C1CHHP_ruRU600RU600&amp;biw=1024&amp;bih=677&amp;q=%D0%A3-2&amp;stick=H4sIAAAAAAAAAOPgE-LUz9U3MDVPMihRAjNNyirTjbXUs5Ot9BPLMhNLMvPz9BMzi5KLEtNK4lNSizPT81KLrKCMFADoLMj0QQAAAA&amp;ved=0ahUKEwjv3rXtgaLMAhVI_iwKHfOMAP0QmxMIxAEoAzA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user3\Рабочий стол\lent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85916" y="-214338"/>
            <a:ext cx="11338142" cy="37147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428868"/>
            <a:ext cx="8143932" cy="214314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Патриотический урок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643446"/>
            <a:ext cx="6400800" cy="17526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Презентацию подготовила: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Гл. специалист отдела профилактики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безнадзорности и беспризорности </a:t>
            </a:r>
            <a:r>
              <a:rPr lang="ru-RU" sz="2000" b="1" dirty="0" err="1" smtClean="0">
                <a:solidFill>
                  <a:schemeClr val="tx1"/>
                </a:solidFill>
              </a:rPr>
              <a:t>н</a:t>
            </a:r>
            <a:r>
              <a:rPr lang="ru-RU" sz="2000" b="1" dirty="0" smtClean="0">
                <a:solidFill>
                  <a:schemeClr val="tx1"/>
                </a:solidFill>
              </a:rPr>
              <a:t>/л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Григорян </a:t>
            </a:r>
            <a:r>
              <a:rPr lang="ru-RU" sz="2000" b="1" dirty="0" err="1" smtClean="0">
                <a:solidFill>
                  <a:schemeClr val="tx1"/>
                </a:solidFill>
              </a:rPr>
              <a:t>Сирануш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Ураловна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3" name="Picture 3" descr="C:\Documents and Settings\user3\Рабочий стол\img11.jpg"/>
          <p:cNvPicPr>
            <a:picLocks noChangeAspect="1" noChangeArrowheads="1"/>
          </p:cNvPicPr>
          <p:nvPr/>
        </p:nvPicPr>
        <p:blipFill>
          <a:blip r:embed="rId2"/>
          <a:srcRect l="10866" r="11811"/>
          <a:stretch>
            <a:fillRect/>
          </a:stretch>
        </p:blipFill>
        <p:spPr bwMode="auto">
          <a:xfrm>
            <a:off x="0" y="357166"/>
            <a:ext cx="9144000" cy="61436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910" y="1214422"/>
            <a:ext cx="8143932" cy="5072098"/>
          </a:xfrm>
        </p:spPr>
        <p:txBody>
          <a:bodyPr>
            <a:normAutofit fontScale="70000" lnSpcReduction="20000"/>
          </a:bodyPr>
          <a:lstStyle/>
          <a:p>
            <a:pPr indent="11113" algn="ctr">
              <a:lnSpc>
                <a:spcPct val="120000"/>
              </a:lnSpc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Цель 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встречи: </a:t>
            </a:r>
          </a:p>
          <a:p>
            <a:pPr indent="11113" algn="ctr">
              <a:lnSpc>
                <a:spcPct val="120000"/>
              </a:lnSpc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определить роль патриотического воспитания у школьников;</a:t>
            </a:r>
          </a:p>
          <a:p>
            <a:pPr indent="11113" algn="ctr">
              <a:lnSpc>
                <a:spcPct val="120000"/>
              </a:lnSpc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совершенствование духовно - патриотического развития учащихся, формирование модели гражданина – патриота;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применять современные технологии обучения и воспитания; 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азвивать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познавательные интересы, потребности в познании культурно - исторических ценностей страны, региона, города,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повышать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культуру межнациональных, этнических отношений; </a:t>
            </a:r>
          </a:p>
          <a:p>
            <a:pPr algn="ctr">
              <a:lnSpc>
                <a:spcPct val="120000"/>
              </a:lnSpc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общечеловеческие ценности, качества интеллигентности, профессионализма.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8186766" cy="4554551"/>
          </a:xfrm>
        </p:spPr>
        <p:txBody>
          <a:bodyPr>
            <a:normAutofit/>
          </a:bodyPr>
          <a:lstStyle/>
          <a:p>
            <a:pPr indent="11113">
              <a:buNone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Патриотизм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нравственный и политический принцип, социальное чувство, содержанием которого является любовь к отечеству и готовность подчинить его интересам свои частные интересы. Патриотизм олицетворяет неразрывность с историей, культурой. Патриотизм предполагает гордость достижениями и культурой своей Родины, желание сохранять её характер и культурные особенности, готовность подчинить свои интересы интересам страны, стремление защищать интересы Родины и своего народа.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Дмитрий Михайлович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Карбышев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1880-1945 гг.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1928802"/>
            <a:ext cx="3643338" cy="4197361"/>
          </a:xfrm>
        </p:spPr>
        <p:txBody>
          <a:bodyPr>
            <a:normAutofit/>
          </a:bodyPr>
          <a:lstStyle/>
          <a:p>
            <a:pPr marL="3175" indent="11113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Крупнейший отечественный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ученый-инженер, генерал- лейтенант инженерных войск, профессор Военной академии Генерального штаба РККА, доктор военных.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Герой Советского Союза.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2050" name="Picture 2" descr="C:\Documents and Settings\user3\Рабочий стол\725khg20o1qol32.jpg"/>
          <p:cNvPicPr>
            <a:picLocks noChangeAspect="1" noChangeArrowheads="1"/>
          </p:cNvPicPr>
          <p:nvPr/>
        </p:nvPicPr>
        <p:blipFill>
          <a:blip r:embed="rId2"/>
          <a:srcRect l="24952" r="33025"/>
          <a:stretch>
            <a:fillRect/>
          </a:stretch>
        </p:blipFill>
        <p:spPr bwMode="auto">
          <a:xfrm>
            <a:off x="285720" y="1357298"/>
            <a:ext cx="3983285" cy="51721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Евгения Максимовна Руднева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1920-1944 гг.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indent="11113"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11113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Штурман 46-го гвардейского ночного бомбардировочного авиационного полка 325-й ночной бомбардировочной авиационной дивизии, гвардии старший лейтенант. </a:t>
            </a:r>
          </a:p>
          <a:p>
            <a:pPr indent="11113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Герой Советского Союза.</a:t>
            </a:r>
          </a:p>
          <a:p>
            <a:endParaRPr lang="ru-RU" dirty="0"/>
          </a:p>
        </p:txBody>
      </p:sp>
      <p:pic>
        <p:nvPicPr>
          <p:cNvPr id="3074" name="Picture 2" descr="C:\Documents and Settings\user3\Рабочий стол\RudnevaEvgMaxi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3643338" cy="511659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Зоя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Анатольевна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Космодемьянская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1923-1941 гг.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600200"/>
            <a:ext cx="4786346" cy="4525963"/>
          </a:xfrm>
        </p:spPr>
        <p:txBody>
          <a:bodyPr>
            <a:normAutofit/>
          </a:bodyPr>
          <a:lstStyle/>
          <a:p>
            <a:pPr indent="11113"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11113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Красноармеец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диверсионно-разведывательной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штаба Западного фронта.</a:t>
            </a:r>
          </a:p>
          <a:p>
            <a:pPr indent="11113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официальной советской версии —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партизанка.</a:t>
            </a:r>
          </a:p>
          <a:p>
            <a:pPr indent="11113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женщина, удостоенная звания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Герой Советского Союза.</a:t>
            </a:r>
          </a:p>
          <a:p>
            <a:pPr indent="11113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посмертно) во время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user3\Рабочий стол\zoya_19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3587617" cy="44291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28" y="285728"/>
            <a:ext cx="88010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Николай Николаевич Поликарпов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1892-1944 гг.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14620"/>
            <a:ext cx="4038600" cy="3411543"/>
          </a:xfrm>
        </p:spPr>
        <p:txBody>
          <a:bodyPr>
            <a:normAutofit/>
          </a:bodyPr>
          <a:lstStyle/>
          <a:p>
            <a:pPr indent="11113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советский авиаконструктор,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король истребителей</a:t>
            </a:r>
          </a:p>
          <a:p>
            <a:pPr indent="11113" algn="ctr">
              <a:buNone/>
            </a:pPr>
            <a:r>
              <a:rPr lang="ru-RU" sz="2400" dirty="0" smtClean="0"/>
              <a:t>Сконструированные самолеты:</a:t>
            </a:r>
            <a:r>
              <a:rPr lang="ru-RU" sz="2400" b="1" dirty="0"/>
              <a:t> </a:t>
            </a:r>
            <a:endParaRPr lang="ru-RU" sz="2400" b="1" dirty="0" smtClean="0"/>
          </a:p>
          <a:p>
            <a:pPr marL="3175" indent="11113" algn="ctr">
              <a:buNone/>
            </a:pPr>
            <a:r>
              <a:rPr lang="ru-RU" sz="2400" dirty="0" smtClean="0">
                <a:hlinkClick r:id="rId2"/>
              </a:rPr>
              <a:t>И-16</a:t>
            </a:r>
            <a:r>
              <a:rPr lang="ru-RU" sz="2400" dirty="0" smtClean="0"/>
              <a:t>,</a:t>
            </a:r>
            <a:r>
              <a:rPr lang="ru-RU" sz="2400" dirty="0" smtClean="0">
                <a:hlinkClick r:id="rId3"/>
              </a:rPr>
              <a:t>И-15</a:t>
            </a:r>
            <a:r>
              <a:rPr lang="ru-RU" sz="2400" dirty="0"/>
              <a:t>, </a:t>
            </a:r>
            <a:r>
              <a:rPr lang="ru-RU" sz="2400" dirty="0">
                <a:hlinkClick r:id="rId4"/>
              </a:rPr>
              <a:t>У-2</a:t>
            </a:r>
            <a:r>
              <a:rPr lang="ru-RU" sz="2400" dirty="0"/>
              <a:t>, </a:t>
            </a:r>
            <a:r>
              <a:rPr lang="ru-RU" sz="2400" dirty="0">
                <a:hlinkClick r:id="rId5"/>
              </a:rPr>
              <a:t>И-153</a:t>
            </a:r>
            <a:r>
              <a:rPr lang="ru-RU" sz="2400" dirty="0"/>
              <a:t>, </a:t>
            </a:r>
            <a:r>
              <a:rPr lang="ru-RU" sz="2400" dirty="0" smtClean="0">
                <a:hlinkClick r:id="rId6"/>
              </a:rPr>
              <a:t>И-185</a:t>
            </a:r>
            <a:r>
              <a:rPr lang="ru-RU" sz="2400" dirty="0"/>
              <a:t> </a:t>
            </a:r>
            <a:r>
              <a:rPr lang="ru-RU" sz="2400" dirty="0" smtClean="0"/>
              <a:t>и </a:t>
            </a:r>
            <a:r>
              <a:rPr lang="ru-RU" sz="2400" dirty="0" err="1" smtClean="0"/>
              <a:t>др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9" name="Picture 5" descr="C:\Documents and Settings\user3\Рабочий стол\поликарпов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1643050"/>
            <a:ext cx="4300775" cy="47863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У-2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user3\Рабочий стол\у 2-2.jpg"/>
          <p:cNvPicPr>
            <a:picLocks noChangeAspect="1" noChangeArrowheads="1"/>
          </p:cNvPicPr>
          <p:nvPr/>
        </p:nvPicPr>
        <p:blipFill>
          <a:blip r:embed="rId2"/>
          <a:srcRect l="1128" t="16717" r="3949" b="12356"/>
          <a:stretch>
            <a:fillRect/>
          </a:stretch>
        </p:blipFill>
        <p:spPr bwMode="auto">
          <a:xfrm>
            <a:off x="285720" y="1071546"/>
            <a:ext cx="5913323" cy="34290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6" name="Picture 3" descr="C:\Documents and Settings\user3\Рабочий стол\у 2 самолет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643446"/>
            <a:ext cx="4286280" cy="17985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3\Рабочий стол\Фокке-Вульф Fw 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14753"/>
            <a:ext cx="5500726" cy="31432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86058"/>
            <a:ext cx="4043362" cy="928670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Фокке-Вульф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0" y="5072074"/>
            <a:ext cx="3686172" cy="141127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14620"/>
            <a:ext cx="3852890" cy="1357321"/>
          </a:xfrm>
        </p:spPr>
        <p:txBody>
          <a:bodyPr>
            <a:noAutofit/>
          </a:bodyPr>
          <a:lstStyle/>
          <a:p>
            <a:pPr indent="22225"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Мессершмит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истребитель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user3\Рабочий стол\мессершмит истребител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500042"/>
            <a:ext cx="5357850" cy="2202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122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Патриотический урок</vt:lpstr>
      <vt:lpstr>Слайд 2</vt:lpstr>
      <vt:lpstr>Слайд 3</vt:lpstr>
      <vt:lpstr>Дмитрий Михайлович Карбышев  1880-1945 гг.</vt:lpstr>
      <vt:lpstr>Евгения Максимовна Руднева  1920-1944 гг.</vt:lpstr>
      <vt:lpstr>Зоя Анатольевна Космодемьянская 1923-1941 гг.</vt:lpstr>
      <vt:lpstr>Николай Николаевич Поликарпов  1892-1944 гг.</vt:lpstr>
      <vt:lpstr>У-2</vt:lpstr>
      <vt:lpstr>Фокке-Вульф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user3</dc:creator>
  <cp:lastModifiedBy>user3</cp:lastModifiedBy>
  <cp:revision>29</cp:revision>
  <dcterms:created xsi:type="dcterms:W3CDTF">2016-04-22T06:49:33Z</dcterms:created>
  <dcterms:modified xsi:type="dcterms:W3CDTF">2016-04-26T11:26:45Z</dcterms:modified>
</cp:coreProperties>
</file>