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6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5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610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42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821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56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54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7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1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3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8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9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9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3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0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9D51-2363-4566-80B0-AC7230FA88A2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981CFE4-C1FE-400C-9A6C-724D19E15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995" y="795969"/>
            <a:ext cx="11016868" cy="226278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курсовой работе</a:t>
            </a:r>
            <a:b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МДК.04.01 Организация обслуживания гостей в процессе проживания</a:t>
            </a:r>
            <a:b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b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маркетинговой информации в формировании бренда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7282" y="3833870"/>
            <a:ext cx="4299581" cy="2080809"/>
          </a:xfrm>
        </p:spPr>
        <p:txBody>
          <a:bodyPr>
            <a:no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студентка: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курсовой работы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47" y="3833870"/>
            <a:ext cx="484064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655" y="624110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бренда 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709" y="1684663"/>
            <a:ext cx="11336357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гостиницы 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Intercontinental Moscow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Twerskaya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привлечение бизнес-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турисов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путешественников, приезжающих изучить достопримечательности и культурные ценности Москвы. Основной упор сделан на следующие факторы: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Близкое расположение к метро и культурным ценностям.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Обширный перечень дополнительных услуг.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проведения конференций.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Роскошная атмосфера.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Модернизированный номерной фонд.</a:t>
            </a:r>
          </a:p>
          <a:p>
            <a:pPr marL="342900"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Персонал, знающий несколько иностранных языков.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65" y="2965553"/>
            <a:ext cx="4333301" cy="28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6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836" y="194452"/>
            <a:ext cx="10413941" cy="128089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эффективному использованию информации в формировании бренда «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810" y="2225408"/>
            <a:ext cx="11464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омпании следует продолжить укрепление своего бренда - несмотря на то, что торговая марка уже сейчас является прекрасно узнаваемой и, в большинстве своем, вызывает положительные эмоции, необходима дальнейшая работа по поддержанию имиджа. Кроме того, следует продолжать открывать филиалы (в частности, в России), чтобы гостиницы были в непосредственной близости в любом городе.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35" y="4311971"/>
            <a:ext cx="9216701" cy="21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844" y="251901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9548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531" y="535975"/>
            <a:ext cx="9741912" cy="12808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 «Роль маркетинговой информации в формировании бренда»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8467" y="2566930"/>
            <a:ext cx="62135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 «Роль маркетинговой информации в формировании бренда» обусловлена тем, что ее изучение и анализ поможет правильно создать и продвинуть бренд, а также выявить недостатки в уже существующих технологиях.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762" y="2566930"/>
            <a:ext cx="4445009" cy="31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1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197" y="564986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 предмет курсовой работы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633" y="1487276"/>
            <a:ext cx="12070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 исследования в работе выступает гостиница "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исследования является роль маркетинговой информации в формировании бренда "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68" y="3227942"/>
            <a:ext cx="5771944" cy="31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83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704" y="580043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курсовой работы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8468" y="1674563"/>
            <a:ext cx="10278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курсовой работы является анализ роли маркетинговой информации в формировании бренда "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8468" y="2505560"/>
            <a:ext cx="5486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Рассмотреть теоретические аспекты влияния информации на формирование бренда.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Выполнить анализ бренда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Разработать рекомендации по использованию информации в процессе формирования бренда "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70" y="2470704"/>
            <a:ext cx="4583236" cy="34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7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666" y="480890"/>
            <a:ext cx="10223652" cy="128089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средства размещения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8978" y="1662628"/>
            <a:ext cx="11325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Moscow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Tverskaya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располагается по адресу Москва, улица Тверская, дом 22, всего в 500 метрах от четырех станций метро. Гостиница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Moscow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Tverskaya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5 звёзд.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78" y="3407817"/>
            <a:ext cx="4852837" cy="3237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91" y="3407817"/>
            <a:ext cx="5925826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649" y="558669"/>
            <a:ext cx="9686828" cy="128089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Номерной фонд гостиницы 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Intercontinental»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13" y="2299031"/>
            <a:ext cx="1129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Номерной фонд гостиницы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представлен 203 номерами.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14" y="3287818"/>
            <a:ext cx="3755461" cy="2115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65" y="3287818"/>
            <a:ext cx="3170195" cy="2115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250" y="3293914"/>
            <a:ext cx="3420152" cy="2109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602" y="5691756"/>
            <a:ext cx="304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Deluxe Room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965" y="5691756"/>
            <a:ext cx="304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Junior Suite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9250" y="5691756"/>
            <a:ext cx="33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Suite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0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912" y="52495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Ценовая характеристика гостиницы 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18294"/>
              </p:ext>
            </p:extLst>
          </p:nvPr>
        </p:nvGraphicFramePr>
        <p:xfrm>
          <a:off x="1540396" y="2254786"/>
          <a:ext cx="9694718" cy="3886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30242"/>
                <a:gridCol w="2437264"/>
                <a:gridCol w="3227212"/>
              </a:tblGrid>
              <a:tr h="82662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номеров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Стоимость, руб./</a:t>
                      </a:r>
                      <a:r>
                        <a:rPr lang="ru-RU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30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DELUXE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28 500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4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JUNIOR SUITE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53 000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10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EXECUTIVE SUITE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74 000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72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SUITE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(для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гостей)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03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452" y="381739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гостиницы 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58" y="1225689"/>
            <a:ext cx="64758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доставка еды и напитков в номер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конференц-зал/банкетный зал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бизнес-центр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прачечная/химчистка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услуги по глажению одежды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люкс для новобрачных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обмен валюты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чистка обуви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прокат автомобилей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 экскурсионное бюро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факс/ксерокопирование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13) услуги по продаже билетов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14) услуги консьержа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индивидуальная регистрация заезда/отъезда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16) трансфер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17) специальные </a:t>
            </a:r>
            <a:r>
              <a: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диетические </a:t>
            </a:r>
            <a:r>
              <a:rPr lang="ru-RU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6540" y="1363707"/>
            <a:ext cx="5177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Бесплатные услуги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  доставка прессы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удобства для гостей с ограниченными физическими возможностями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лифт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  ускоренная регистрация заезда/отъезда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  сейф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звукоизолированные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номера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  отопление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  камера хранения багажа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гипоаллергенный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номер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  кондиционер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 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снэк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-бар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  парковка на территории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13) 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всей территории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14)   ежедневная уборка номера.</a:t>
            </a:r>
          </a:p>
        </p:txBody>
      </p:sp>
    </p:spTree>
    <p:extLst>
      <p:ext uri="{BB962C8B-B14F-4D97-AF65-F5344CB8AC3E}">
        <p14:creationId xmlns:p14="http://schemas.microsoft.com/office/powerpoint/2010/main" val="371958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766" y="624110"/>
            <a:ext cx="9697845" cy="128089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СВОТ-анализ гостиницы 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Intercontinental»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98396"/>
              </p:ext>
            </p:extLst>
          </p:nvPr>
        </p:nvGraphicFramePr>
        <p:xfrm>
          <a:off x="1002784" y="1681909"/>
          <a:ext cx="10624704" cy="4701454"/>
        </p:xfrm>
        <a:graphic>
          <a:graphicData uri="http://schemas.openxmlformats.org/drawingml/2006/table">
            <a:tbl>
              <a:tblPr firstRow="1" firstCol="1" bandRow="1"/>
              <a:tblGrid>
                <a:gridCol w="3541568"/>
                <a:gridCol w="3541568"/>
                <a:gridCol w="3541568"/>
              </a:tblGrid>
              <a:tr h="12181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Популярность мировых сетей гостиниц, интерес зарубежных представителей к достопримечательностям Москвы, хорошая репутация на рынке;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Угрозы: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Экономическая и политическая ситуация в стране, строительные работы рядом с гостиницей, конкуренция с другими брендами;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5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Силы: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Близкое расположение к метро и культурным ценностям, обширный перечень дополнительных услуг, высокая квалифицированность персонала (знание нескольких иностранных языков), модернизированный номерной фонд, возможность проведения конференций;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Следует повысить цены на услуги гостиницы, делать комплименты от гостиницы, расшить меню, предоставлять скидки постоянным гостям, докупить декор и улучшить интерьер гостиницы;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Следует улучшить рекламу гостиницы, предоставлять бонусы гостям, улучшить сервис обслуживания, включить в меню гостиницы необычные изысканные блюда, ввести технику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фламбе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молекулярную кухню, улучшить безопасность гостиницы;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79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Слабости: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Текучесть кадров, нехватка лифтов для персонала, нехватка персонала службы рум сервис;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Следует повысить заработную платы сотрудников, привлечь больше практикантов в гостиницу;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Следует нанять больше квалифицированного персонала</a:t>
                      </a:r>
                    </a:p>
                  </a:txBody>
                  <a:tcPr marL="53287" marR="53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282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717</TotalTime>
  <Words>649</Words>
  <Application>Microsoft Office PowerPoint</Application>
  <PresentationFormat>Широкоэкранный</PresentationFormat>
  <Paragraphs>97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по курсовой работе МДК.04.01 Организация обслуживания гостей в процессе проживания на тему:  Роль маркетинговой информации в формировании бренда</vt:lpstr>
      <vt:lpstr>Актуальность темы «Роль маркетинговой информации в формировании бренда»</vt:lpstr>
      <vt:lpstr>Объект и предмет курсовой работы</vt:lpstr>
      <vt:lpstr>Цели и задачи курсовой работы</vt:lpstr>
      <vt:lpstr>Характеристика средства размещения </vt:lpstr>
      <vt:lpstr>Номерной фонд гостиницы «Intercontinental» </vt:lpstr>
      <vt:lpstr>Ценовая характеристика гостиницы «Intercontinental» </vt:lpstr>
      <vt:lpstr>Услуги гостиницы «Intercontinental»</vt:lpstr>
      <vt:lpstr>СВОТ-анализ гостиницы «Intercontinental»</vt:lpstr>
      <vt:lpstr>Анализ бренда «Intercontinental» </vt:lpstr>
      <vt:lpstr>Рекомендации по эффективному использованию информации в формировании бренда «Intercontinental»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Realist</cp:lastModifiedBy>
  <cp:revision>19</cp:revision>
  <dcterms:created xsi:type="dcterms:W3CDTF">2018-02-18T10:31:04Z</dcterms:created>
  <dcterms:modified xsi:type="dcterms:W3CDTF">2019-04-14T15:24:08Z</dcterms:modified>
</cp:coreProperties>
</file>